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104" d="100"/>
          <a:sy n="104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-sfera.hr/dodatni-digitalni-sadrzaji/9e4994f8-e5d1-4a8f-9951-af2a78c6467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   Self-check 2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938337"/>
            <a:ext cx="11353800" cy="2981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308" y="960582"/>
            <a:ext cx="95134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Napiši rečenice u množini.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376218" y="3657600"/>
            <a:ext cx="4719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There are tomatoes in the basket.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6218" y="4373744"/>
            <a:ext cx="4719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There aren’t women in the shop.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2654" y="2872835"/>
            <a:ext cx="4719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There aren’t watches on the table.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2654" y="3665415"/>
            <a:ext cx="4719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There are children in the picture.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42545" y="4373743"/>
            <a:ext cx="5163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 smtClean="0">
                <a:solidFill>
                  <a:srgbClr val="336699"/>
                </a:solidFill>
              </a:rPr>
              <a:t>There aren’t bookshelves in the cupboard.</a:t>
            </a:r>
            <a:endParaRPr lang="hr-HR" sz="22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51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32" y="1285875"/>
            <a:ext cx="11544300" cy="4286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9745" y="600364"/>
            <a:ext cx="86452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Gdje je Pascal? Pročitaj rečenice i nacrtaj slike.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256145" y="2900218"/>
            <a:ext cx="379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Crtež Pascala iza sata.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7235" y="2967335"/>
            <a:ext cx="4373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Crtež Pascala između dvije knjige.</a:t>
            </a:r>
            <a:endParaRPr lang="hr-HR" sz="24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4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1927" y="1080655"/>
            <a:ext cx="83773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Click on the following link and complete the tasks.</a:t>
            </a:r>
          </a:p>
          <a:p>
            <a:r>
              <a:rPr lang="hr-HR" sz="2600" i="1" dirty="0" smtClean="0"/>
              <a:t>Otvori sljedeću poveznicu i riješi zadatke.</a:t>
            </a:r>
          </a:p>
          <a:p>
            <a:endParaRPr lang="hr-HR" sz="2600" i="1" dirty="0" smtClean="0"/>
          </a:p>
          <a:p>
            <a:r>
              <a:rPr lang="hr-HR" sz="2600" i="1" dirty="0" smtClean="0"/>
              <a:t>Otvori poveznicu i odaberi „Provjera znanja – </a:t>
            </a:r>
            <a:r>
              <a:rPr lang="hr-HR" sz="2600" i="1" dirty="0"/>
              <a:t>Vocabulary” i Provjera znanja – </a:t>
            </a:r>
            <a:r>
              <a:rPr lang="hr-HR" sz="2600" i="1" dirty="0" smtClean="0"/>
              <a:t>Grammar”</a:t>
            </a:r>
            <a:br>
              <a:rPr lang="hr-HR" sz="2600" i="1" dirty="0" smtClean="0"/>
            </a:br>
            <a:r>
              <a:rPr lang="hr-HR" sz="2600" i="1" dirty="0" smtClean="0"/>
              <a:t/>
            </a:r>
            <a:br>
              <a:rPr lang="hr-HR" sz="2600" i="1" dirty="0" smtClean="0"/>
            </a:br>
            <a:r>
              <a:rPr lang="hr-HR" sz="2600" i="1" dirty="0" smtClean="0">
                <a:hlinkClick r:id="rId2"/>
              </a:rPr>
              <a:t>https</a:t>
            </a:r>
            <a:r>
              <a:rPr lang="hr-HR" sz="2600" i="1" dirty="0">
                <a:hlinkClick r:id="rId2"/>
              </a:rPr>
              <a:t>://www.e-sfera.hr/dodatni-digitalni-sadrzaji/9e4994f8-e5d1-4a8f-9951-af2a78c6467d</a:t>
            </a:r>
            <a:r>
              <a:rPr lang="hr-HR" sz="2600" i="1" dirty="0" smtClean="0">
                <a:hlinkClick r:id="rId2"/>
              </a:rPr>
              <a:t>/</a:t>
            </a:r>
            <a:r>
              <a:rPr lang="hr-HR" sz="2600" i="1" dirty="0" smtClean="0"/>
              <a:t> </a:t>
            </a:r>
            <a:endParaRPr lang="hr-HR" sz="2600" i="1" dirty="0"/>
          </a:p>
          <a:p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5074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3" y="172217"/>
            <a:ext cx="123237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SELF-CHECK 2</a:t>
            </a:r>
          </a:p>
          <a:p>
            <a:endParaRPr lang="hr-HR" sz="2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gradivo 2. cjeline.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8289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49454" y="1745673"/>
            <a:ext cx="61514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37.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705" y="981075"/>
            <a:ext cx="7734300" cy="58769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0509" y="258618"/>
            <a:ext cx="89592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Circle the correct answer. / </a:t>
            </a:r>
            <a:r>
              <a:rPr lang="hr-HR" sz="2600" i="1" dirty="0" smtClean="0"/>
              <a:t>Zaokruži točan odgovor.</a:t>
            </a:r>
            <a:endParaRPr lang="hr-HR" sz="2600" dirty="0"/>
          </a:p>
        </p:txBody>
      </p:sp>
      <p:sp>
        <p:nvSpPr>
          <p:cNvPr id="9" name="Oval 8"/>
          <p:cNvSpPr/>
          <p:nvPr/>
        </p:nvSpPr>
        <p:spPr>
          <a:xfrm>
            <a:off x="1459346" y="2238116"/>
            <a:ext cx="175492" cy="2649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1459344" y="3614493"/>
            <a:ext cx="175493" cy="2463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1459345" y="4961992"/>
            <a:ext cx="175492" cy="2649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4017819" y="2105646"/>
            <a:ext cx="203199" cy="2126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4017818" y="3000754"/>
            <a:ext cx="203200" cy="2504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4017819" y="4015386"/>
            <a:ext cx="203199" cy="2126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4017819" y="5144656"/>
            <a:ext cx="203199" cy="2216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/>
          <p:cNvSpPr/>
          <p:nvPr/>
        </p:nvSpPr>
        <p:spPr>
          <a:xfrm>
            <a:off x="6567055" y="1637097"/>
            <a:ext cx="249849" cy="27047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6567055" y="2848321"/>
            <a:ext cx="203199" cy="2126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6590379" y="4211931"/>
            <a:ext cx="203199" cy="21268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381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50" y="212436"/>
            <a:ext cx="10868025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7673" y="4488873"/>
            <a:ext cx="87191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Napiši 5 novih riječi iz 2. cjeline koje si naučio/la.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559" y="418007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200" y="2326977"/>
            <a:ext cx="9062046" cy="45310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1349" y="1126648"/>
            <a:ext cx="1326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imenovati prostorije i namještaj.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397713" y="1265148"/>
            <a:ext cx="1326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opisati svoju sobu.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6864213" y="1611396"/>
            <a:ext cx="1326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Razumijem opis kuće.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480577" y="886406"/>
            <a:ext cx="13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opisati kuću/stan u kojoj/kojem živim.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9961827" y="572651"/>
            <a:ext cx="132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imenovati neke materijale koji me okružuju.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958900" y="398705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to samostalno učiniti.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958900" y="491038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Potrebna mi je manja pomoć.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958900" y="5820535"/>
            <a:ext cx="1408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Trebam to dodatno uvježbati.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3732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8618" y="480291"/>
            <a:ext cx="58373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workbook at page 26 and complete the tasks.</a:t>
            </a:r>
          </a:p>
          <a:p>
            <a:r>
              <a:rPr lang="hr-HR" sz="2600" i="1" dirty="0" smtClean="0"/>
              <a:t>Otvori radnu bilježnicu na str. 26 i riješi zadatke.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703" y="1048470"/>
            <a:ext cx="8237118" cy="43455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668" y="2375555"/>
            <a:ext cx="1781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i="1" dirty="0" smtClean="0">
                <a:solidFill>
                  <a:srgbClr val="336699"/>
                </a:solidFill>
              </a:rPr>
              <a:t>sink</a:t>
            </a:r>
            <a:endParaRPr lang="hr-HR" sz="2600" b="1" i="1" dirty="0">
              <a:solidFill>
                <a:srgbClr val="33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3238" y="2975031"/>
            <a:ext cx="1781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i="1" dirty="0" smtClean="0">
                <a:solidFill>
                  <a:srgbClr val="336699"/>
                </a:solidFill>
              </a:rPr>
              <a:t>armchair</a:t>
            </a:r>
            <a:endParaRPr lang="hr-HR" sz="2600" b="1" i="1" dirty="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71572" y="3567883"/>
            <a:ext cx="1781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i="1" dirty="0" smtClean="0">
                <a:solidFill>
                  <a:srgbClr val="336699"/>
                </a:solidFill>
              </a:rPr>
              <a:t>cooker</a:t>
            </a:r>
            <a:endParaRPr lang="hr-HR" sz="2600" b="1" i="1" dirty="0">
              <a:solidFill>
                <a:srgbClr val="3366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0202" y="4136062"/>
            <a:ext cx="1781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i="1" dirty="0" smtClean="0">
                <a:solidFill>
                  <a:srgbClr val="336699"/>
                </a:solidFill>
              </a:rPr>
              <a:t>wardrobe</a:t>
            </a:r>
            <a:endParaRPr lang="hr-HR" sz="2600" b="1" i="1" dirty="0">
              <a:solidFill>
                <a:srgbClr val="3366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0542" y="4760211"/>
            <a:ext cx="1781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i="1" dirty="0" smtClean="0">
                <a:solidFill>
                  <a:srgbClr val="336699"/>
                </a:solidFill>
              </a:rPr>
              <a:t>painting</a:t>
            </a:r>
            <a:endParaRPr lang="hr-HR" sz="2600" b="1" i="1" dirty="0">
              <a:solidFill>
                <a:srgbClr val="3366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52881" y="377046"/>
            <a:ext cx="58373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Što je to? Pročitaj opis i napiši točnu riječ.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11033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/>
      <p:bldP spid="10" grpId="0"/>
      <p:bldP spid="11" grpId="0"/>
      <p:bldP spid="1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908" y="1142566"/>
            <a:ext cx="7226636" cy="3078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7345" y="572655"/>
            <a:ext cx="64931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Zaokruži točnu riječ.</a:t>
            </a:r>
            <a:endParaRPr lang="hr-HR" sz="2600" i="1" dirty="0"/>
          </a:p>
        </p:txBody>
      </p:sp>
      <p:sp>
        <p:nvSpPr>
          <p:cNvPr id="6" name="Oval 5"/>
          <p:cNvSpPr/>
          <p:nvPr/>
        </p:nvSpPr>
        <p:spPr>
          <a:xfrm>
            <a:off x="4267201" y="1671781"/>
            <a:ext cx="895926" cy="415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6691747" y="2087418"/>
            <a:ext cx="895926" cy="415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4054764" y="2503055"/>
            <a:ext cx="655781" cy="415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5213927" y="2918692"/>
            <a:ext cx="1260764" cy="415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7366000" y="3334329"/>
            <a:ext cx="1020617" cy="4156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5412509" y="3731496"/>
            <a:ext cx="924790" cy="4710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07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39" y="1489219"/>
            <a:ext cx="10687050" cy="3971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5927" y="628073"/>
            <a:ext cx="84789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točnom riječi (koristeći slova iz zagrade).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038764" y="2576945"/>
            <a:ext cx="185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janitor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28655" y="3176480"/>
            <a:ext cx="185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cotton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65418" y="3683950"/>
            <a:ext cx="185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sawdust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07163" y="4191420"/>
            <a:ext cx="185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leather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3492" y="4744695"/>
            <a:ext cx="185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brick</a:t>
            </a:r>
            <a:endParaRPr lang="hr-HR" sz="24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39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5969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091" y="508000"/>
            <a:ext cx="579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workbook at page 27.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823" y="1951643"/>
            <a:ext cx="7076536" cy="23623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07855" y="1277534"/>
            <a:ext cx="67979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Napiši </a:t>
            </a:r>
            <a:r>
              <a:rPr lang="hr-HR" sz="2600" b="1" i="1" dirty="0" smtClean="0"/>
              <a:t>a </a:t>
            </a:r>
            <a:r>
              <a:rPr lang="hr-HR" sz="2600" i="1" dirty="0" smtClean="0"/>
              <a:t>ili </a:t>
            </a:r>
            <a:r>
              <a:rPr lang="hr-HR" sz="2600" b="1" i="1" dirty="0" smtClean="0"/>
              <a:t>an </a:t>
            </a:r>
            <a:r>
              <a:rPr lang="hr-HR" sz="2600" i="1" dirty="0" smtClean="0"/>
              <a:t>na crtu.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328246" y="3198167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an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9846" y="3659832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3593" y="2671150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an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8508" y="3198166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69435" y="3676478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an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182" y="2721253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an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181" y="3159049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06113" y="3654435"/>
            <a:ext cx="70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</a:t>
            </a:r>
            <a:endParaRPr lang="hr-HR" sz="24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32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036" y="1221221"/>
            <a:ext cx="10058400" cy="3067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9055" y="387927"/>
            <a:ext cx="95319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Napiši </a:t>
            </a:r>
            <a:r>
              <a:rPr lang="hr-HR" sz="2600" b="1" i="1" dirty="0" smtClean="0"/>
              <a:t>is / isn’t / are </a:t>
            </a:r>
            <a:r>
              <a:rPr lang="hr-HR" sz="2600" i="1" dirty="0" smtClean="0"/>
              <a:t>ili</a:t>
            </a:r>
            <a:r>
              <a:rPr lang="hr-HR" sz="2600" b="1" i="1" dirty="0" smtClean="0"/>
              <a:t> aren’t </a:t>
            </a:r>
            <a:r>
              <a:rPr lang="hr-HR" sz="2600" i="1" dirty="0" smtClean="0"/>
              <a:t>na crtu.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918691" y="2170545"/>
            <a:ext cx="535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is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0836" y="2549236"/>
            <a:ext cx="1237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solidFill>
                  <a:srgbClr val="336699"/>
                </a:solidFill>
              </a:rPr>
              <a:t>a</a:t>
            </a:r>
            <a:r>
              <a:rPr lang="hr-HR" sz="2400" i="1" dirty="0" smtClean="0">
                <a:solidFill>
                  <a:srgbClr val="336699"/>
                </a:solidFill>
              </a:rPr>
              <a:t>ren’t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7855" y="3010901"/>
            <a:ext cx="64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are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9363" y="3351752"/>
            <a:ext cx="743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>
                <a:solidFill>
                  <a:srgbClr val="336699"/>
                </a:solidFill>
              </a:rPr>
              <a:t>i</a:t>
            </a:r>
            <a:r>
              <a:rPr lang="hr-HR" sz="2400" i="1" dirty="0" smtClean="0">
                <a:solidFill>
                  <a:srgbClr val="336699"/>
                </a:solidFill>
              </a:rPr>
              <a:t>sn’t</a:t>
            </a:r>
            <a:endParaRPr lang="hr-HR" sz="2400" i="1" dirty="0">
              <a:solidFill>
                <a:srgbClr val="3366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07856" y="3785119"/>
            <a:ext cx="64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>
                <a:solidFill>
                  <a:srgbClr val="336699"/>
                </a:solidFill>
              </a:rPr>
              <a:t>are</a:t>
            </a:r>
            <a:endParaRPr lang="hr-HR" sz="2400" i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5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3366</TotalTime>
  <Words>296</Words>
  <Application>Microsoft Office PowerPoint</Application>
  <PresentationFormat>Widescreen</PresentationFormat>
  <Paragraphs>61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Komadina</cp:lastModifiedBy>
  <cp:revision>217</cp:revision>
  <dcterms:created xsi:type="dcterms:W3CDTF">2020-09-19T11:02:00Z</dcterms:created>
  <dcterms:modified xsi:type="dcterms:W3CDTF">2020-11-24T20:02:04Z</dcterms:modified>
</cp:coreProperties>
</file>